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0"/>
  </p:notesMasterIdLst>
  <p:sldIdLst>
    <p:sldId id="256" r:id="rId2"/>
    <p:sldId id="398" r:id="rId3"/>
    <p:sldId id="399" r:id="rId4"/>
    <p:sldId id="401" r:id="rId5"/>
    <p:sldId id="402" r:id="rId6"/>
    <p:sldId id="404" r:id="rId7"/>
    <p:sldId id="405" r:id="rId8"/>
    <p:sldId id="406" r:id="rId9"/>
    <p:sldId id="407" r:id="rId10"/>
    <p:sldId id="403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25" r:id="rId20"/>
    <p:sldId id="417" r:id="rId21"/>
    <p:sldId id="418" r:id="rId22"/>
    <p:sldId id="419" r:id="rId23"/>
    <p:sldId id="424" r:id="rId24"/>
    <p:sldId id="416" r:id="rId25"/>
    <p:sldId id="420" r:id="rId26"/>
    <p:sldId id="421" r:id="rId27"/>
    <p:sldId id="422" r:id="rId28"/>
    <p:sldId id="423" r:id="rId29"/>
  </p:sldIdLst>
  <p:sldSz cx="9144000" cy="5143500" type="screen16x9"/>
  <p:notesSz cx="6797675" cy="9928225"/>
  <p:embeddedFontLst>
    <p:embeddedFont>
      <p:font typeface="Cabin Sketch" panose="020B0604020202020204" charset="0"/>
      <p:regular r:id="rId31"/>
      <p:bold r:id="rId32"/>
    </p:embeddedFont>
    <p:embeddedFont>
      <p:font typeface="Patrick Hand" panose="00000500000000000000" pitchFamily="2" charset="0"/>
      <p:regular r:id="rId33"/>
    </p:embeddedFont>
    <p:embeddedFont>
      <p:font typeface="Poppins Light" panose="000004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74842-7560-4EB6-8AF3-B761BD2F0CBA}">
  <a:tblStyle styleId="{7CD74842-7560-4EB6-8AF3-B761BD2F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8879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b3719354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b37193542_0_8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0025" y="3912900"/>
            <a:ext cx="7283884" cy="1230618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1860025" y="4216575"/>
            <a:ext cx="3292737" cy="409108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 flipH="1">
            <a:off x="941" y="4309775"/>
            <a:ext cx="7642384" cy="83359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" name="Google Shape;12;p2"/>
          <p:cNvGrpSpPr/>
          <p:nvPr/>
        </p:nvGrpSpPr>
        <p:grpSpPr>
          <a:xfrm>
            <a:off x="456506" y="4454146"/>
            <a:ext cx="1639143" cy="689390"/>
            <a:chOff x="456506" y="4454146"/>
            <a:chExt cx="1639143" cy="689390"/>
          </a:xfrm>
        </p:grpSpPr>
        <p:sp>
          <p:nvSpPr>
            <p:cNvPr id="13" name="Google Shape;13;p2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320975" y="913051"/>
            <a:ext cx="2114646" cy="133583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2435634" y="47311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5912926" y="913050"/>
            <a:ext cx="1781817" cy="112770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2"/>
          <p:cNvSpPr/>
          <p:nvPr/>
        </p:nvSpPr>
        <p:spPr>
          <a:xfrm>
            <a:off x="7694750" y="760499"/>
            <a:ext cx="589330" cy="372332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091300" y="418569"/>
            <a:ext cx="4563300" cy="25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atrick Hand"/>
              <a:buNone/>
              <a:defRPr sz="6000">
                <a:solidFill>
                  <a:schemeClr val="accent2"/>
                </a:solidFill>
                <a:latin typeface="+mj-lt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5200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 dirty="0"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130775" y="3061625"/>
            <a:ext cx="2775000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latin typeface="+mn-l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16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00" y="3588133"/>
            <a:ext cx="2730834" cy="6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/>
          <p:nvPr/>
        </p:nvSpPr>
        <p:spPr>
          <a:xfrm>
            <a:off x="1860025" y="4608523"/>
            <a:ext cx="7283884" cy="534998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5"/>
          <p:cNvSpPr/>
          <p:nvPr/>
        </p:nvSpPr>
        <p:spPr>
          <a:xfrm>
            <a:off x="1860025" y="4657223"/>
            <a:ext cx="3292737" cy="261170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5"/>
          <p:cNvSpPr/>
          <p:nvPr/>
        </p:nvSpPr>
        <p:spPr>
          <a:xfrm flipH="1">
            <a:off x="942" y="4781059"/>
            <a:ext cx="7642384" cy="36240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9" name="Google Shape;199;p15"/>
          <p:cNvGrpSpPr/>
          <p:nvPr/>
        </p:nvGrpSpPr>
        <p:grpSpPr>
          <a:xfrm>
            <a:off x="456492" y="4397710"/>
            <a:ext cx="1802074" cy="757915"/>
            <a:chOff x="456506" y="4454146"/>
            <a:chExt cx="1639143" cy="689390"/>
          </a:xfrm>
        </p:grpSpPr>
        <p:sp>
          <p:nvSpPr>
            <p:cNvPr id="200" name="Google Shape;200;p15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15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15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15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15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bg>
      <p:bgPr>
        <a:solidFill>
          <a:schemeClr val="dk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21"/>
          <p:cNvGrpSpPr/>
          <p:nvPr/>
        </p:nvGrpSpPr>
        <p:grpSpPr>
          <a:xfrm>
            <a:off x="313566" y="3695318"/>
            <a:ext cx="3349475" cy="1297615"/>
            <a:chOff x="2189450" y="2220300"/>
            <a:chExt cx="3202175" cy="1240550"/>
          </a:xfrm>
        </p:grpSpPr>
        <p:sp>
          <p:nvSpPr>
            <p:cNvPr id="393" name="Google Shape;393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5" name="Google Shape;395;p21"/>
          <p:cNvGrpSpPr/>
          <p:nvPr/>
        </p:nvGrpSpPr>
        <p:grpSpPr>
          <a:xfrm>
            <a:off x="2306553" y="3973883"/>
            <a:ext cx="2636030" cy="1021221"/>
            <a:chOff x="2189450" y="2220300"/>
            <a:chExt cx="3202175" cy="1240550"/>
          </a:xfrm>
        </p:grpSpPr>
        <p:sp>
          <p:nvSpPr>
            <p:cNvPr id="396" name="Google Shape;396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8" name="Google Shape;398;p21"/>
          <p:cNvSpPr/>
          <p:nvPr/>
        </p:nvSpPr>
        <p:spPr>
          <a:xfrm>
            <a:off x="1116425" y="286547"/>
            <a:ext cx="1781826" cy="11255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p21"/>
          <p:cNvSpPr/>
          <p:nvPr/>
        </p:nvSpPr>
        <p:spPr>
          <a:xfrm>
            <a:off x="417059" y="433561"/>
            <a:ext cx="1035607" cy="65428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0" name="Google Shape;400;p21"/>
          <p:cNvSpPr/>
          <p:nvPr/>
        </p:nvSpPr>
        <p:spPr>
          <a:xfrm>
            <a:off x="7021900" y="243101"/>
            <a:ext cx="1281282" cy="80950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p21"/>
          <p:cNvSpPr/>
          <p:nvPr/>
        </p:nvSpPr>
        <p:spPr>
          <a:xfrm>
            <a:off x="8151912" y="1158576"/>
            <a:ext cx="544163" cy="34379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21"/>
          <p:cNvSpPr/>
          <p:nvPr/>
        </p:nvSpPr>
        <p:spPr>
          <a:xfrm>
            <a:off x="6602950" y="1052590"/>
            <a:ext cx="376439" cy="23783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21"/>
          <p:cNvSpPr/>
          <p:nvPr/>
        </p:nvSpPr>
        <p:spPr>
          <a:xfrm>
            <a:off x="4676248" y="4603180"/>
            <a:ext cx="4467697" cy="53173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" name="Google Shape;404;p21"/>
          <p:cNvSpPr/>
          <p:nvPr/>
        </p:nvSpPr>
        <p:spPr>
          <a:xfrm>
            <a:off x="0" y="4042575"/>
            <a:ext cx="9143996" cy="1100928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Google Shape;405;p21"/>
          <p:cNvSpPr txBox="1">
            <a:spLocks noGrp="1"/>
          </p:cNvSpPr>
          <p:nvPr>
            <p:ph type="title"/>
          </p:nvPr>
        </p:nvSpPr>
        <p:spPr>
          <a:xfrm>
            <a:off x="1229700" y="545750"/>
            <a:ext cx="66783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6" name="Google Shape;406;p21"/>
          <p:cNvSpPr txBox="1">
            <a:spLocks noGrp="1"/>
          </p:cNvSpPr>
          <p:nvPr>
            <p:ph type="subTitle" idx="1"/>
          </p:nvPr>
        </p:nvSpPr>
        <p:spPr>
          <a:xfrm>
            <a:off x="788850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7" name="Google Shape;407;p21"/>
          <p:cNvSpPr txBox="1">
            <a:spLocks noGrp="1"/>
          </p:cNvSpPr>
          <p:nvPr>
            <p:ph type="subTitle" idx="2"/>
          </p:nvPr>
        </p:nvSpPr>
        <p:spPr>
          <a:xfrm>
            <a:off x="788850" y="2933743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1"/>
          <p:cNvSpPr txBox="1">
            <a:spLocks noGrp="1"/>
          </p:cNvSpPr>
          <p:nvPr>
            <p:ph type="subTitle" idx="3"/>
          </p:nvPr>
        </p:nvSpPr>
        <p:spPr>
          <a:xfrm>
            <a:off x="2696513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09" name="Google Shape;409;p21"/>
          <p:cNvSpPr txBox="1">
            <a:spLocks noGrp="1"/>
          </p:cNvSpPr>
          <p:nvPr>
            <p:ph type="subTitle" idx="4"/>
          </p:nvPr>
        </p:nvSpPr>
        <p:spPr>
          <a:xfrm>
            <a:off x="2696513" y="2933750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1"/>
          <p:cNvSpPr txBox="1">
            <a:spLocks noGrp="1"/>
          </p:cNvSpPr>
          <p:nvPr>
            <p:ph type="subTitle" idx="5"/>
          </p:nvPr>
        </p:nvSpPr>
        <p:spPr>
          <a:xfrm>
            <a:off x="4648888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6"/>
          </p:nvPr>
        </p:nvSpPr>
        <p:spPr>
          <a:xfrm>
            <a:off x="4648888" y="2933750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7"/>
          </p:nvPr>
        </p:nvSpPr>
        <p:spPr>
          <a:xfrm>
            <a:off x="6601263" y="2662350"/>
            <a:ext cx="1856100" cy="3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8"/>
          </p:nvPr>
        </p:nvSpPr>
        <p:spPr>
          <a:xfrm>
            <a:off x="6601263" y="2933750"/>
            <a:ext cx="1856100" cy="12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●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○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■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●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○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■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●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 Light"/>
              <a:buChar char="○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 Light"/>
              <a:buChar char="■"/>
              <a:defRPr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8"/>
          <p:cNvSpPr txBox="1">
            <a:spLocks noGrp="1"/>
          </p:cNvSpPr>
          <p:nvPr>
            <p:ph type="ctrTitle"/>
          </p:nvPr>
        </p:nvSpPr>
        <p:spPr>
          <a:xfrm>
            <a:off x="0" y="316523"/>
            <a:ext cx="7221415" cy="27783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/>
              <a:t>Обследование сельскохозяйственной деятельности личных подсобных и других индивидуальных хозяйств граждан в 2024 году</a:t>
            </a:r>
            <a:br>
              <a:rPr lang="ru-RU" sz="3600" dirty="0"/>
            </a:br>
            <a:r>
              <a:rPr lang="ru-RU" sz="3600" dirty="0"/>
              <a:t> (</a:t>
            </a:r>
            <a:r>
              <a:rPr lang="ru-RU" sz="3000" dirty="0"/>
              <a:t>заполнение бланка</a:t>
            </a:r>
            <a:r>
              <a:rPr lang="ru-RU" sz="3600" dirty="0"/>
              <a:t>)</a:t>
            </a:r>
            <a:endParaRPr sz="36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88" y="141128"/>
            <a:ext cx="2813112" cy="48088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7169"/>
            <a:ext cx="9144000" cy="43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470" y="175847"/>
            <a:ext cx="8615729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2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936"/>
            <a:ext cx="5215355" cy="24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4154" y="2424727"/>
            <a:ext cx="5509846" cy="257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314" cy="297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34434"/>
            <a:ext cx="4724400" cy="260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051252" cy="118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1293"/>
            <a:ext cx="9144000" cy="418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80892" cy="279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9662" y="2345799"/>
            <a:ext cx="5404338" cy="279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598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7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6380"/>
            <a:ext cx="9144000" cy="420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074"/>
            <a:ext cx="767861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754" y="1441938"/>
            <a:ext cx="6705600" cy="37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970" y="560877"/>
            <a:ext cx="7381875" cy="378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"/>
            <a:ext cx="9143999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27" y="0"/>
            <a:ext cx="7962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014" y="1140235"/>
            <a:ext cx="8593017" cy="40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2698"/>
            <a:ext cx="4794738" cy="227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6892" y="2485259"/>
            <a:ext cx="5287108" cy="265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676"/>
            <a:ext cx="9144000" cy="500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91" y="0"/>
            <a:ext cx="8125925" cy="409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7913077" cy="436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8159262" cy="437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979877" cy="510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01422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153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723" y="2192216"/>
            <a:ext cx="5509846" cy="297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92" y="204055"/>
            <a:ext cx="7678616" cy="402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rm Production Thesis by Slidesgo">
  <a:themeElements>
    <a:clrScheme name="Simple Light">
      <a:dk1>
        <a:srgbClr val="FFF8E7"/>
      </a:dk1>
      <a:lt1>
        <a:srgbClr val="FFFFFF"/>
      </a:lt1>
      <a:dk2>
        <a:srgbClr val="84B100"/>
      </a:dk2>
      <a:lt2>
        <a:srgbClr val="52321D"/>
      </a:lt2>
      <a:accent1>
        <a:srgbClr val="FAAA17"/>
      </a:accent1>
      <a:accent2>
        <a:srgbClr val="84B100"/>
      </a:accent2>
      <a:accent3>
        <a:srgbClr val="AFD43F"/>
      </a:accent3>
      <a:accent4>
        <a:srgbClr val="E33B3A"/>
      </a:accent4>
      <a:accent5>
        <a:srgbClr val="EBC590"/>
      </a:accent5>
      <a:accent6>
        <a:srgbClr val="52321D"/>
      </a:accent6>
      <a:hlink>
        <a:srgbClr val="84B100"/>
      </a:hlink>
      <a:folHlink>
        <a:srgbClr val="0097A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13745</TotalTime>
  <Words>19</Words>
  <Application>Microsoft Office PowerPoint</Application>
  <PresentationFormat>Экран (16:9)</PresentationFormat>
  <Paragraphs>1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Cabin Sketch</vt:lpstr>
      <vt:lpstr>Poppins Light</vt:lpstr>
      <vt:lpstr>Arial</vt:lpstr>
      <vt:lpstr>Patrick Hand</vt:lpstr>
      <vt:lpstr>Farm Production Thesis by Slidesgo</vt:lpstr>
      <vt:lpstr>Обследование сельскохозяйственной деятельности личных подсобных и других индивидуальных хозяйств граждан в 2024 году  (заполнение бланка)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PRODUCTION THESIS</dc:title>
  <dc:creator>Мария Бурлуцкая</dc:creator>
  <cp:lastModifiedBy>Москалева Екатерина Ивановна</cp:lastModifiedBy>
  <cp:revision>216</cp:revision>
  <dcterms:modified xsi:type="dcterms:W3CDTF">2024-03-26T12:19:07Z</dcterms:modified>
</cp:coreProperties>
</file>